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0" y="14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7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2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5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2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6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8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7539-B812-431B-A29C-A665F5EF4E3A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362D-B1B5-42EF-AFE5-CE9B9D37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wmf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microsoft.com/office/2007/relationships/hdphoto" Target="../media/hdphoto2.wdp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http://t2.gstatic.com/images?q=tbn:ANd9GcQny1tmeJEHyTujdnDARZ2NY8XqCgmhsDWZ6AIDl0Jn8P-elgH7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899" y="3358305"/>
            <a:ext cx="1214301" cy="9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john\AppData\Local\Microsoft\Windows\Temporary Internet Files\Content.IE5\DHZMBL18\MC9004463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144" y="8105449"/>
            <a:ext cx="1059656" cy="1039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://t3.gstatic.com/images?q=tbn:ANd9GcRSa-MUrD795m3zEsaiuRZksZ9ELKLwo_NSRweI6iCHij4waDBGpbpF6M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1147" y="5767621"/>
            <a:ext cx="580653" cy="93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Qvwd7yWW5ALmEZzijVQp0qSPcJA3RH57G9IRZevZXWqafhPy7B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  <a14:imgEffect>
                      <a14:saturation sat="30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39477"/>
            <a:ext cx="990597" cy="918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0"/>
            <a:ext cx="6476997" cy="1981200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dirty="0" smtClean="0">
                <a:ln w="38100">
                  <a:solidFill>
                    <a:srgbClr val="000099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Magrill Elementary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38100">
                  <a:solidFill>
                    <a:srgbClr val="000099"/>
                  </a:solidFill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Restroom Expectations</a:t>
            </a:r>
            <a:endParaRPr lang="en-US" sz="3600" b="1" dirty="0">
              <a:ln w="38100">
                <a:solidFill>
                  <a:srgbClr val="000099"/>
                </a:solidFill>
              </a:ln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905000"/>
            <a:ext cx="6858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Students will respect each other’s privacy.                                                      (Only one student is to be in a stall at a time.)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Students will use quiet voices while inside the restroom.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Students will wash and dry hands appropriately </a:t>
            </a:r>
            <a:r>
              <a:rPr lang="en-US" sz="2400" b="1" dirty="0" smtClean="0"/>
              <a:t>after using </a:t>
            </a:r>
            <a:r>
              <a:rPr lang="en-US" sz="2400" b="1" dirty="0"/>
              <a:t>the restroom.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 </a:t>
            </a:r>
            <a:r>
              <a:rPr lang="en-US" sz="2400" b="1" dirty="0" smtClean="0"/>
              <a:t>Students </a:t>
            </a:r>
            <a:r>
              <a:rPr lang="en-US" sz="2400" b="1" dirty="0"/>
              <a:t>will try and keep all areas and fixtures as clean as possible and will not use excessive toilet paper.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Students will refrain from playing, running, or climbing at all times in the restroom area.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Students will report all problems to their teacher.</a:t>
            </a:r>
            <a:endParaRPr lang="en-US" sz="2400" dirty="0"/>
          </a:p>
        </p:txBody>
      </p:sp>
      <p:pic>
        <p:nvPicPr>
          <p:cNvPr id="1026" name="Picture 2" descr="http://t2.gstatic.com/images?q=tbn:ANd9GcQ43Iv3tOyA38cOin3QEtmxPUJh8IP-V_x7BDy4Fx-Xf2A8Z3XjM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765377"/>
            <a:ext cx="990600" cy="930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2.gstatic.com/images?q=tbn:ANd9GcSGulfSUr_U0JIhMdhGD3zdnaNdKwdH-QvXkpSlMgNFbq57VI0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119" y="8229600"/>
            <a:ext cx="614681" cy="914400"/>
          </a:xfrm>
          <a:prstGeom prst="rect">
            <a:avLst/>
          </a:prstGeom>
          <a:noFill/>
          <a:effectLst>
            <a:softEdge rad="3175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6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63500" y="-7270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8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215900" y="-5746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0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368300" y="-4222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22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520700" y="-2698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4" descr="data:image/jpg;base64,/9j/4AAQSkZJRgABAQAAAQABAAD/2wCEAAkGBhQSERQUEhIUFBUVFRESFBUVGBUUFBIUFRQVFxYVGBQXHCYeFxkjGRQVHzEhIygpLCwsFh4xNTAqNSYrLCkBCQoKDgwOGg8PGSocHyQsNSopKiw1LiksLCwpLjUsLCksKS4sKiwpKSwpKSksKSwpLCkpKSwsKSkpKSksLCwsLP/AABEIAJsAtQMBIgACEQEDEQH/xAAbAAACAgMBAAAAAAAAAAAAAAAABgQFAQIHA//EAFMQAAEDAgIDCQkKCQsFAAAAAAEAAgMEERIhBQYxBxM0QVFxc7O0FCIjMjVhcoGEFyQzQpGTobHB0SVSU2Ky0tPi8ENUY2RldIOSo6S1FnWipeH/xAAbAQACAgMBAAAAAAAAAAAAAAAAAgMFAQQGB//EADURAAIBAQUEBwgBBQAAAAAAAAABAgMEBRExcRIhM7EyNDVBYYGRExQWQ1FScqHwBhUiJMH/2gAMAwEAAhEDEQA/AHrWnWmop6kRQiHDvMcpMjHvcXPfM23eyNAFohxHMlUdZug1rI3vIpTgY99t6mF8LSbX3/K9tq9te+H+zU/XVSWdLcHm6Kbq3J0sVicvbLxr0rZ7KL/x3dx25gt8q3CoNM6609LJvcu+l2EP8HE+QAFzgLlosDkcuZQvdPpOSo+Yl+5IdG61OLwckvMbUJT902ktfDUfMyfctPdPpfydV8xIgX3mj969UN6EpjdKpvydT8y5a+6ZT3+Bqufev3kYB7zR++PqhuWClL3S6f8AI1XH/JfvIO6XT/kar5r95Z2WL71Q+9eqJ+teswo2xkROldI4sa1rmsthaXElzstnF51QDdMk2dwO5Ph4VVa3a1w1joGxNka6KSTEJGFmT4nhpG0EXadirmnP1j60yjiUt4XrUoVVCng0zqmg9Iiogina0tErGyBptduIbDbJWCQ9Fa2No9H0LTBLKX07T4PewGhuEZmRzRfvtg5CvT3Um/zGp/zU37VKXTtVKG6c0n4seEJH91Jv8xqf81N+1W/umN/mU/8Anpv2qMBXbbOvmR9UOt0JGO6Z/UpfnKf9dZG6Z/UpfnIP1kYMX3+zfevUeEXSP7pn9Tl+ch/WWr90s8VFIeeWED6CVnZYe/2b716jBrhph9NSuliax0mOFjRIXBl5JWMu7DnYYr5ciRvdA0j+SoflqVvrBrv3VC6B1O6JwdSTNJex7XNbWQMcO92EY2nPiKqOJZUSpvO9KlFwdFpp+Z0/VLSz6mkjlka1r3GVrwwksxRyvjOEuzscF8+VCh7nnAI+kq+1zoSHQU3tQTf0FfXvh/s1P11UlnS/B5uim6tyZte/KHs1P11UlrS3B5uim6tykj0Ti7x7RWsS+1qlLq6dpOTDE1o5BvLHH6XE+tVa99L1ZkrapxYWeEYLEtdkIYwDdpIz2qOnitxo3m/9qepm6LLCFkrsTKFhCAxM2WQFqgIArHn30PRj/RqFasGY5x9aqnj32PQYfkE/3q1YcxzhLHvLK1vfS/FA6cmOkadjaGncOd75cXVt+RYsoNBVmQRXDLMpYIm4XF1wyScd/wB6ML7373O2WZU1YhkF6dZl5cjNkLCE5WmbIWEIDEyhYWUYAiDUnwv+FB/yFGp3Eq6qPh7f0Mf0aRofvKseJIs2WVq4NF+D5nQ9zzgEfSVfa50I3POAR9JV9rnQoj0Clw46IV9e/KHs1P11UlnSw97zdFN1bkza9+UPZqfrqpLWluDzdFN1blJHonGXl2itYnu5155z+dHyD+Qj/FyWyk6XoxFWVLGlzgHx2L3Fzs4Ija54hxKMmjkaF5danqCEITFeCEIQAICFkIAqXPHdoHHvQNvMDIL/ACkK3btHOFSP8ot/u5/TKvGbRzhKlhiWNq+V+KKjQrr28bKGPbisPCz+KXAZeYXHnVoo9PSNYIS1tsdFSyOzJu9z57uzOWzYMlIWIZGb06y/LkCEITlaCEIQALKwsoArqtvhwf6KMf8AsKBWPEoFWPCjo2f8ho9T0i7yytXAoaPmdD3POAR9JV9rnQjc84BH0lX2udCiPQKXDjohX178oezU/XVSWtLfATdFN1bky69+UPZqfrqpLOluDzdFN1blJHonGXl2itYl3rJ5QqvTi7PEq5WOsp/CFV6cPZ4lXJkaF59anqCEITFeCEIQALIWF5zztY0ue4Na2xJOwC4H2oMxi5PBFU8fhFv93P6ZV2zaOcJdjqmyVzHxklm9OZfC5rcQJc4YnAZgFp5imNu0c4Sp4llbIyi6UZLB7K3eZ5cVN/2+j6yoWy88XBR/Z1Gf9SoXoiOQXqsLS/LkCEITFYCEIQALYLVazzBjS92TWgknkAz+r61hmYxcngis0lId/hAthcLOvtw90Urhbl8II/UCrZUGkZDJNTPEczG4gLluFpc6aKwdnkLNcRfjAV+NiSLxxLS20pU6VKMlg0nu8zoe55wCPpKvtc6EbnnAI+kq+1zoUZ3tLhx0Qr69+UPZqfrqpLOluDzdFN1bkza9+UPZqfrqpLOl+DzdFN1blJHonGXl2itYl1rM22kKvzvhP+3iVeVZa0+UKr0oOzxKtTRyNK9etz1BCEJitBCEIAF41cJc0W2h0bxcloJZI19iRci+G17G178S9lkLDWI9Oo6c1NZreV8lZI6oja9rBhbIbtc518Q5CxtvEPyqyb4w5wquThQ9D7JFaN8Yc/2pYos7fVlVnTnPNxR5yQ2FG6/jaOpxbkwSy/Xj+hZW83iUX9wi6xy0RDIW9usvRcgQhCcqwQhCABaVMWJhbe1xa/JyG3HYrdZWBoycXiu4gVc8pe1j3MI8HKcLHNN21VLGACZXZeGvs+J58p/EoFX8KOjZ2/R6n8SSKSxLW8K061OlObxbT5nQ9zzgEfSVfa50I3POAR9JV9rnQozu6XDjohX178oezU/XVSWdL8Hm6Kbq3Jm178oezU/XVSWdL8Hm6Kbq3KSPROMvLtFaxLvWh34Rqh+dAfUaeP7lXKVp+pZJpGrcxzXi8DbtIcMTYWhwuDtBFioqaORp3r1uYIQhMVgIQhAAgIWQgCtk4UPQ+yRWg2jn+1Vb+FD0PskVo3aOcJEWNq+V+KMTO72hH9nxH/VctV4tq2vFIGknBQxxu71wAcJXXALgMW0Zi4XsiGRJe/WXouQIQhOVQIQhAAsrCyUAQKv4UdGzt+j1P4lBqx4QHi3tnb9Hn7VO4lGu8sbTwKOj5nQ9zzgEfSVfa50I3POAR9JV9rnQoz0Glw46IV9e/KHs1P11UlnS/B5uim6tyZte/KHs1P11UlnS3B5uim6tykj0TjLy7RWsSVWn37VZEd9Dtv8AkW55gZIUrT9I2PSFS1t894dn+dH5uIWt9+1RU0MjSvXrUwQhCYrQQhCABAQshAFfLwlvon9F6sW7R6lXScJb6J+p6smbRzj60q7zftGVL8Sp0WM4tnBr5bc6h5zBcbbeRvHxKzWncjWNonNFjJQtc/Mm530ZgHIbTste63WIZE979Zei5AhCE5UghCEACysICAI1b47fRb2/RylcSi1njD0W9v0cpV0izZYWjgUdHzOh7nnAI+kq+1zoWu5yfeDOlrB/upkKI9Co8OOiFnXvyh7NT9dVJZ0twebopurcmbXvyh7NT9dVJa0twebopurcpI9E4y8u0VrEutbB+E6m4ObaUjz+Dd9oVfZO2tuqM1RK2WnkiacAY8SteQcLnlpBZ6ZFiORcv1i0nLSVT6eR8BcxrCXYZQC5wxYRykNLPW6wzCFLDcbFvuq0V68pwSwfiXVkWScNcps/Bx+bxvPyH7Sh2uM34kX/AJ/ettWeq1iosrHdVdPDd6jghJg10n/EiHm78m3yrP8A1jP+LD8kn6yzGzVZZIP7VX8BzshKdBrXK+RrZN7Y05ucI5HkNHjkNxjEQM7XuQHWzAXUItz6VzQ5tZCQ4BwIgeQQcwQd/wAwoJrYlsy3MljctqaxSWGolycJb6J/RerJm0c4UjWDVZ9JJC58zZTIZWjDGY8IYy/HI6577zWso7BmOcfWo4kdvoyozp05ZpLmbVDPB6PPF3ABfziRlx9K87Jr0Xq33Xo2h8K6IsiaQWtY7EC3YQ8EcV0ja5wvo6qKmZPK4vYx5eYoXWdJIWRtDWgHMtdmfMBx2RT2UXFtuitaqvtItJYLPwRNQttH6rVRBM9S2O+TGtjicdnxnZNBH4ovsOfLNOqUhvatN8v5KHLznPIXz4vXtSe8w+v6NP4ftP1XqQFmy00bq/UkEz1QF8RY2KFlwwXtJIZPEBABsbHM3zBCsY9U3uAIrXkEXHgoDcGxBGWyx/gWCHaYLxD4ftHe4kGyLKPrJoWopmNkZUGRgcGyAxxNIxEBpBAORJDbkZFwdmAbNeh9SoqqFk0VbUFrxiF2U12m5a5ptFk4OBaeQtKeFaM8jPw/aFvxQpVvjt9Fvb9HKUrnWTUxtNAZt+lkdjpowHiJrQH1lM5xtGxpJ8E3aeVUyaObNa8rPKzwpU5ZpPmdA3OPJ7OlrO1TIRucD8Hs6Ws7VMhRncUeHHQWte+H+zU/XVSWdLfATdFN1bkza9+UPZqfrqpLOlvgJuim6tykj0Tjbx7R80dxC4vu7aNiZLTSsYwSSb/jPfBz8DY2tc74tmh9r+MbtGxdoC4lu81Q7qpmAOxNhe78045LNtyEGN1zyYfMns+HtE3kdnUx2dxzQDnOzPk9XEsk553BvY//AEH+M16tgAAvnbjNjz+q9zblPPePWEsAI2HI35iQCdn25Bb1O3tywkt38zNeVm3bgvnhtxXPLfi5zzr0lkFuMbNguczYbByrzibYDlI5iScybKRvWVtvKdl8jmbHMXtktitavZLBZv8ASIqdHbf0SDRkJmqIY2yNY500TQ51sLCXW79pt5xxXvbK67tuXawh8HcspLZ6fE3A+4dveN1gMVicBvGfQB2OC4MaMevlOz5MgBs2LtWr+iodKOh0hDJ3PPHLE+pha1r2b9GbvIvZzTJGbYgc2OFxcFU9oqe1lt95vU4bC2e4sd0vxqT0qjq2pUZt9Y+tNW6SLOpPSqOralZm31j61iORxl+dajouZ0bUXydSdBH9SrdfaYF1K5rYTIJXkOkGbGNhkLn5WcQ0lpwggEkeKbOFlqL5OpOgj+pLu6tp6OmNI+Rjnd9MWBuWN4a3DG517NaXFrjf8QchUMlingdpT6KFjTms1LRvtIx1RM4BzjKWnACAWgY8o8nNOFrRYEX89jofTzKphe1shbGWg2aGywlzbgtMZ8IzK3egEWv35suV1dS6WR8jzd73Oc457SSbDkAvs8wWtLpKancH0zi112gtbch4uAW4dhHKLcR2bVC6OK8STaOt1mkGumjihwPAcHTi189rYjew3wta82dmxsbnHY1SNPayw0rL1DyHOvZkechJPxRcW58uOypdHaWbT0kdVVkB72PlDXEb5NPKQXkD4uQYwA3LGsF7DbzjSda+aRz5M3PN3Otk3K2XqyDeZRQpbT0DEdtM62UlRTSxtlPfNPgpSY5Y3Bwu9kmYIsDdpde4yGZBYNz/AE82inloqmQBr3tfBKSGxPL2NLbEnvd9ZgeOInG3xsjx91M02uCfPfMcxGzL+Ml1XUqKDS8QiqMcdTSMjjEkPgxJT38GCLFhsWkEWytdtrm2zGGytwJ9zHndFPvE9PR9qiXP+JP+6IPeP+PR9piSBxKeBxv9Q8WGn/Toe55wCPpKvtc6EbnnAI+kq+1zoSHWUeHHRCvr2fwh7NT9dVJZ0sfATdFN1bl0bWHV+GecSSB+Le2su2WaO7Q+QgERvAObnZnlVVUamUxY4FspBa4EGoqbEEEEfCciZSwWBSWq6p1rV7dSSW79HQAlnXXUaHSLGb450b4se9yMtduMWIIPjNuGm1wbtFiEyRnbzlb2Sl+cgk3DJLm1a3lHgiBnawtiJt6yc9qutWNx+GnlEk8vdBbiws3sRsGJpYb984uGFzha4GdyCV0WyxZYwARJ9xfRpJ8FKNmQmmAFjcfG2ZfQFQSbhJ+JXWHFjhxPIubYnCYAmxtcNGzYut2RZM3jmByuDcIivd9ZOT+Y2Ng+R+PlP0LoOgNXoaOPe4G2BOJzjm6R1g3E53GbNA9Ss7IssAJe6NQSvFO+KJ8oY6XEIwHOGNlmnCSLi4zSh3HUbe4qvl+Db+uuxFg5Fmyym0V1pu6jaJqpPMpNT6V8dFTRyNwPZExrmmxLSBm0kEi4OS9tYtW4K2Heahpc24eLOLXNeAQHNcMwbOI9ZVpZZWCwSwWBzWTcPpySRUzgEmwLYja/F3rQPoU7QO4/SU0jJXPmnewtc3fCwMDm5tOBjRisbHvic2jkT5ZFkGSgqtQaCQkyUkTrkuIIOHEdpw3wg+pLtTuJULnEsfUQgknBG6ItFzewMkTnBvEBewsugoWMAECm3E6Bvjmol9KQM9XgWsyTZoTVuno2YKeJsYObiM3PPK55u5x5yrNCyBQa76Okmo3MhZjeJKd4biDcQjnje4YjkDhaUh/9O11uBH56H77LrdljAORGJpWmw0bS1KosWssyj1JoJIaONkzcD8U7i3EH4d8nkkAxDI968bEK9Qg3Eklgj//Z"/>
          <p:cNvSpPr>
            <a:spLocks noChangeAspect="1" noChangeArrowheads="1"/>
          </p:cNvSpPr>
          <p:nvPr/>
        </p:nvSpPr>
        <p:spPr bwMode="auto">
          <a:xfrm>
            <a:off x="673100" y="-117475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4" descr="http://t1.gstatic.com/images?q=tbn:ANd9GcT1bnx_cwaHIMWGNjKXHKeyrNUu6O4OIjivVC6-ghOgNHDlQ1CZCA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9906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867400" y="2184484"/>
            <a:ext cx="129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 Girls      </a:t>
            </a:r>
            <a:r>
              <a:rPr lang="en-US" sz="1050" b="1" dirty="0" err="1" smtClean="0"/>
              <a:t>Girls</a:t>
            </a:r>
            <a:endParaRPr lang="en-US" sz="1050" b="1" dirty="0"/>
          </a:p>
        </p:txBody>
      </p:sp>
      <p:pic>
        <p:nvPicPr>
          <p:cNvPr id="37" name="Picture 10" descr="http://t0.gstatic.com/images?q=tbn:ANd9GcTvU9az-lHMyunygWjSCpmiumTbKDz7tjyYTfDt2Lpjw66Qgg_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84822"/>
            <a:ext cx="159544" cy="2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http://t0.gstatic.com/images?q=tbn:ANd9GcTvU9az-lHMyunygWjSCpmiumTbKDz7tjyYTfDt2Lpjw66Qgg_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856" y="2384822"/>
            <a:ext cx="159544" cy="2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4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19</cp:revision>
  <dcterms:created xsi:type="dcterms:W3CDTF">2011-10-15T23:25:35Z</dcterms:created>
  <dcterms:modified xsi:type="dcterms:W3CDTF">2011-12-04T01:42:51Z</dcterms:modified>
</cp:coreProperties>
</file>